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5" r:id="rId2"/>
    <p:sldId id="259" r:id="rId3"/>
    <p:sldId id="258" r:id="rId4"/>
    <p:sldId id="266" r:id="rId5"/>
    <p:sldId id="271" r:id="rId6"/>
    <p:sldId id="270" r:id="rId7"/>
    <p:sldId id="268" r:id="rId8"/>
    <p:sldId id="269" r:id="rId9"/>
    <p:sldId id="272" r:id="rId10"/>
    <p:sldId id="267" r:id="rId11"/>
    <p:sldId id="273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995" autoAdjust="0"/>
  </p:normalViewPr>
  <p:slideViewPr>
    <p:cSldViewPr>
      <p:cViewPr>
        <p:scale>
          <a:sx n="60" d="100"/>
          <a:sy n="60" d="100"/>
        </p:scale>
        <p:origin x="-164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37A04-DEB3-4C55-BAEA-324F4DC33060}" type="datetimeFigureOut">
              <a:rPr lang="nl-NL" smtClean="0"/>
              <a:pPr/>
              <a:t>18-3-2014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3D587-00A0-4BF8-8E72-124992F7B496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4982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C51D0-3AA7-4BB1-A10F-B434DE6CD123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2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Verschillenen in luchtvochtigheid geven verschillen in dampspanning. Dit verschil heet het dampspanningsdeficiet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VOORBEELD:</a:t>
            </a:r>
            <a:r>
              <a:rPr lang="nl-NL" baseline="0" dirty="0" smtClean="0"/>
              <a:t> uitademen lucht, hogere temperatuur, meer vocht, zorgt voor dampspanning</a:t>
            </a:r>
            <a:endParaRPr lang="nl-NL" dirty="0" smtClean="0"/>
          </a:p>
          <a:p>
            <a:endParaRPr lang="nl-NL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Verbruik CO2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1199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Verbruik</a:t>
            </a:r>
            <a:r>
              <a:rPr lang="nl-NL" baseline="0" dirty="0" smtClean="0"/>
              <a:t> O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8422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Doseren wanneer de plant het actiefst is: is vaak ook het moment</a:t>
            </a:r>
            <a:r>
              <a:rPr lang="nl-NL" baseline="0" dirty="0" smtClean="0"/>
              <a:t> dat het warmer word in de kas, en de lucht ramen open moeten, dit kan dus botsen.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Break-even:</a:t>
            </a:r>
            <a:r>
              <a:rPr lang="nl-NL" baseline="0" dirty="0" smtClean="0"/>
              <a:t> punt waar waar het doseren van extra CO2 niet meer tot extra opbrengsten lijd, (veel te hoge dosering kan zelfs schadelijk worden)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4432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Rookgas reiniger: Zowel</a:t>
            </a:r>
            <a:r>
              <a:rPr lang="nl-NL" baseline="0" dirty="0" smtClean="0"/>
              <a:t> warmte uit de uitlaatgassen als CO2 (geconcentreert)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529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Kan ook CO2 inkopen</a:t>
            </a:r>
          </a:p>
          <a:p>
            <a:endParaRPr lang="nl-NL" dirty="0" smtClean="0"/>
          </a:p>
          <a:p>
            <a:r>
              <a:rPr lang="nl-NL" dirty="0" smtClean="0"/>
              <a:t>Uitstoot, krijg</a:t>
            </a:r>
            <a:r>
              <a:rPr lang="nl-NL" baseline="0" dirty="0" smtClean="0"/>
              <a:t> je van die wolkenmachines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3539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CAM-plant (</a:t>
            </a:r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Crassulacean acid metabolism</a:t>
            </a:r>
            <a:r>
              <a:rPr lang="nl-NL" dirty="0" smtClean="0"/>
              <a:t>): Een speciale</a:t>
            </a:r>
            <a:r>
              <a:rPr lang="nl-NL" baseline="0" dirty="0" smtClean="0"/>
              <a:t> manier van het opnemen van CO2 wat voor komt bij planten die zich hebben moeten aanpassen aan erg dorre omstandigheden (water te korten)</a:t>
            </a:r>
          </a:p>
          <a:p>
            <a:r>
              <a:rPr lang="nl-NL" baseline="0" dirty="0" smtClean="0"/>
              <a:t>	OVERDAG de huidmondjes dicht houden om verdamping te voorkomen. S nachts nemen ze dan CO2 op, word opgeslagen en overdag gebruikt voor fotosynthese (wanneer de zon er dus is)</a:t>
            </a:r>
          </a:p>
          <a:p>
            <a:r>
              <a:rPr lang="nl-NL" baseline="0" dirty="0" smtClean="0"/>
              <a:t>Planten kunnen dit systeem volledige gebruiken, of gedeeltelijk (gedeeltelijk als in, afhankelijk van de omstandigheden)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6958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F7C59F7-A3B4-4A1A-AE7A-79F5E855CD47}" type="datetimeFigureOut">
              <a:rPr lang="nl-NL" smtClean="0"/>
              <a:pPr/>
              <a:t>18-3-2014</a:t>
            </a:fld>
            <a:endParaRPr lang="nl-N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5F1773B-D26D-4D74-8585-91BF55AF6D3D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18-3-2014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18-3-2014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18-3-2014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18-3-2014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18-3-2014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18-3-2014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18-3-2014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18-3-2014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18-3-2014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F7C59F7-A3B4-4A1A-AE7A-79F5E855CD47}" type="datetimeFigureOut">
              <a:rPr lang="nl-NL" smtClean="0"/>
              <a:pPr/>
              <a:t>18-3-2014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5F1773B-D26D-4D74-8585-91BF55AF6D3D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F7C59F7-A3B4-4A1A-AE7A-79F5E855CD47}" type="datetimeFigureOut">
              <a:rPr lang="nl-NL" smtClean="0"/>
              <a:pPr/>
              <a:t>18-3-2014</a:t>
            </a:fld>
            <a:endParaRPr lang="nl-N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5F1773B-D26D-4D74-8585-91BF55AF6D3D}" type="slidenum">
              <a:rPr lang="nl-NL" smtClean="0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groenewelle.nl/images/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348880"/>
            <a:ext cx="2221211" cy="222121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Plantenfysiologie </a:t>
            </a:r>
            <a:br>
              <a:rPr lang="nl-NL" dirty="0" smtClean="0"/>
            </a:br>
            <a:r>
              <a:rPr lang="nl-NL" dirty="0" smtClean="0"/>
              <a:t>20-03-2014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72816"/>
            <a:ext cx="6400800" cy="3865984"/>
          </a:xfrm>
        </p:spPr>
        <p:txBody>
          <a:bodyPr/>
          <a:lstStyle/>
          <a:p>
            <a:pPr marL="514350" indent="-514350" algn="l">
              <a:buAutoNum type="arabicPeriod"/>
            </a:pPr>
            <a:r>
              <a:rPr lang="nl-NL" dirty="0" smtClean="0"/>
              <a:t>Vandaag</a:t>
            </a:r>
            <a:endParaRPr lang="nl-NL" dirty="0"/>
          </a:p>
          <a:p>
            <a:pPr marL="514350" indent="-514350" algn="l">
              <a:buAutoNum type="arabicPeriod"/>
            </a:pPr>
            <a:r>
              <a:rPr lang="nl-NL" dirty="0" smtClean="0"/>
              <a:t>Terugblik</a:t>
            </a:r>
          </a:p>
          <a:p>
            <a:pPr marL="514350" indent="-514350" algn="l">
              <a:buAutoNum type="arabicPeriod"/>
            </a:pPr>
            <a:r>
              <a:rPr lang="nl-NL" dirty="0" smtClean="0"/>
              <a:t>Fotosynthese</a:t>
            </a:r>
          </a:p>
          <a:p>
            <a:pPr marL="971550" lvl="1" indent="-514350" algn="l">
              <a:buAutoNum type="arabicPeriod"/>
            </a:pPr>
            <a:r>
              <a:rPr lang="nl-NL" dirty="0" smtClean="0"/>
              <a:t>Lesbrief 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40352" y="6453336"/>
            <a:ext cx="140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M. Ruhé</a:t>
            </a:r>
            <a:endParaRPr lang="nl-NL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CAM: </a:t>
            </a:r>
            <a:r>
              <a:rPr lang="nl-NL" sz="2800" dirty="0"/>
              <a:t>Crassulacean acid </a:t>
            </a:r>
            <a:r>
              <a:rPr lang="nl-NL" sz="2800" dirty="0" smtClean="0"/>
              <a:t>metabolism</a:t>
            </a:r>
          </a:p>
          <a:p>
            <a:pPr lvl="1"/>
            <a:r>
              <a:rPr lang="nl-NL" dirty="0" smtClean="0"/>
              <a:t>Overdag huidmondjes gesloten om water te besparen, ´s nachts CO2 opgenomen en opgeslagen voor fotosynthese</a:t>
            </a:r>
            <a:endParaRPr lang="nl-NL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3. CO2 - CAM</a:t>
            </a:r>
            <a:endParaRPr lang="nl-NL" dirty="0"/>
          </a:p>
        </p:txBody>
      </p:sp>
      <p:pic>
        <p:nvPicPr>
          <p:cNvPr id="7172" name="Picture 4" descr="http://www.frankmeester.nl/files/images/product-range/category_fbf774d02a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89040"/>
            <a:ext cx="3454946" cy="258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48158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Kennisarrangement: MBO: Plantenteelt</a:t>
            </a:r>
          </a:p>
          <a:p>
            <a:pPr lvl="1"/>
            <a:r>
              <a:rPr lang="nl-NL" dirty="0" smtClean="0"/>
              <a:t>Nieuw &gt; meer &gt; Kennisarrangement Kooldioxide</a:t>
            </a: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4. Opdrachten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0215011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Theorie</a:t>
            </a:r>
          </a:p>
          <a:p>
            <a:r>
              <a:rPr lang="nl-NL" dirty="0" smtClean="0"/>
              <a:t>Praktijk</a:t>
            </a:r>
          </a:p>
          <a:p>
            <a:pPr lvl="1"/>
            <a:r>
              <a:rPr lang="nl-NL" dirty="0" smtClean="0"/>
              <a:t>Boomteelt: Excursie</a:t>
            </a:r>
            <a:endParaRPr lang="nl-NL" dirty="0" smtClean="0"/>
          </a:p>
          <a:p>
            <a:pPr lvl="1"/>
            <a:r>
              <a:rPr lang="nl-NL" dirty="0" smtClean="0"/>
              <a:t>Glasteelt: </a:t>
            </a:r>
            <a:r>
              <a:rPr lang="nl-NL" dirty="0" smtClean="0"/>
              <a:t>Kas</a:t>
            </a:r>
            <a:endParaRPr lang="nl-NL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 Vandaag</a:t>
            </a:r>
            <a:endParaRPr lang="nl-NL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Luchtvochtigheid</a:t>
            </a:r>
          </a:p>
          <a:p>
            <a:pPr lvl="1"/>
            <a:r>
              <a:rPr lang="nl-NL" dirty="0" smtClean="0"/>
              <a:t>Microklimaat</a:t>
            </a:r>
          </a:p>
          <a:p>
            <a:pPr lvl="1"/>
            <a:r>
              <a:rPr lang="nl-NL" dirty="0" smtClean="0"/>
              <a:t>Beïnvloeden</a:t>
            </a:r>
          </a:p>
          <a:p>
            <a:pPr lvl="1"/>
            <a:r>
              <a:rPr lang="nl-NL" dirty="0" smtClean="0"/>
              <a:t>Dampspanning</a:t>
            </a:r>
          </a:p>
          <a:p>
            <a:pPr lvl="2"/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2. Terugblik</a:t>
            </a:r>
            <a:endParaRPr lang="nl-NL" dirty="0"/>
          </a:p>
        </p:txBody>
      </p:sp>
      <p:sp>
        <p:nvSpPr>
          <p:cNvPr id="4" name="Cloud 3"/>
          <p:cNvSpPr/>
          <p:nvPr/>
        </p:nvSpPr>
        <p:spPr>
          <a:xfrm>
            <a:off x="5220072" y="1124744"/>
            <a:ext cx="3397498" cy="172819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smtClean="0"/>
              <a:t>20 °C</a:t>
            </a:r>
          </a:p>
          <a:p>
            <a:pPr algn="ctr"/>
            <a:r>
              <a:rPr lang="nl-NL" sz="2800" dirty="0" smtClean="0"/>
              <a:t>AF=12gr.</a:t>
            </a:r>
            <a:endParaRPr lang="nl-NL" sz="2800" dirty="0"/>
          </a:p>
        </p:txBody>
      </p:sp>
      <p:sp>
        <p:nvSpPr>
          <p:cNvPr id="5" name="Cloud 4"/>
          <p:cNvSpPr/>
          <p:nvPr/>
        </p:nvSpPr>
        <p:spPr>
          <a:xfrm>
            <a:off x="5220072" y="4077071"/>
            <a:ext cx="3541514" cy="195066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smtClean="0"/>
              <a:t>25 °C</a:t>
            </a:r>
          </a:p>
          <a:p>
            <a:pPr algn="ctr"/>
            <a:r>
              <a:rPr lang="nl-NL" sz="2800" dirty="0" smtClean="0"/>
              <a:t>AF=16gr.</a:t>
            </a:r>
            <a:endParaRPr lang="nl-NL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CO2</a:t>
            </a:r>
          </a:p>
          <a:p>
            <a:pPr lvl="1"/>
            <a:r>
              <a:rPr lang="nl-NL" dirty="0"/>
              <a:t>Dosering</a:t>
            </a:r>
          </a:p>
          <a:p>
            <a:pPr lvl="1"/>
            <a:r>
              <a:rPr lang="nl-NL" dirty="0" smtClean="0"/>
              <a:t>Productie</a:t>
            </a:r>
          </a:p>
          <a:p>
            <a:pPr lvl="1"/>
            <a:r>
              <a:rPr lang="nl-NL" dirty="0" smtClean="0"/>
              <a:t>CAM</a:t>
            </a:r>
          </a:p>
          <a:p>
            <a:pPr lvl="1"/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3. Fotosynthese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9329598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Waarom CO2 doseren?</a:t>
            </a: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3. CO2</a:t>
            </a:r>
            <a:endParaRPr lang="nl-NL" dirty="0"/>
          </a:p>
        </p:txBody>
      </p:sp>
      <p:pic>
        <p:nvPicPr>
          <p:cNvPr id="4" name="Picture 3" descr="http://www.vireoplantsales.com/public/php/phpthumb/phpThumb.php?src=1623&amp;w=800&amp;h=1600&amp;q=85&amp;f=jpg&amp;hash=910a54aa13f9ab92b3dd7f4344f626d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557310"/>
            <a:ext cx="7603035" cy="31457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36736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kennislink.nl/system/files/000/060/521/popup/mensen-massa-kudde-crowd.jpg?12754725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7614646" cy="50892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8771321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Doseren wanneer de plant het actiefst is</a:t>
            </a:r>
          </a:p>
          <a:p>
            <a:r>
              <a:rPr lang="nl-NL" dirty="0" smtClean="0"/>
              <a:t>Break-even</a:t>
            </a: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3. CO2 – Dosering</a:t>
            </a:r>
            <a:endParaRPr lang="nl-NL" dirty="0"/>
          </a:p>
        </p:txBody>
      </p:sp>
      <p:pic>
        <p:nvPicPr>
          <p:cNvPr id="1030" name="Picture 6" descr="http://www.vereijkenkwekerijen.nl/image.php?item_id=1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44602"/>
            <a:ext cx="3892687" cy="29223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wageningenur.nl/upload_mm/9/7/c/7ad720f3-9455-4719-aef3-c299230c2b37_RIMG0382_490x3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68960"/>
            <a:ext cx="3635313" cy="2448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68674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WKK </a:t>
            </a:r>
          </a:p>
          <a:p>
            <a:pPr lvl="1"/>
            <a:r>
              <a:rPr lang="nl-NL" dirty="0" smtClean="0"/>
              <a:t>CO2 &gt; Rookgasreiniger</a:t>
            </a:r>
          </a:p>
          <a:p>
            <a:pPr lvl="1"/>
            <a:r>
              <a:rPr lang="nl-NL" dirty="0" smtClean="0"/>
              <a:t>Elektriciteit</a:t>
            </a:r>
            <a:r>
              <a:rPr lang="nl-NL" dirty="0"/>
              <a:t>&gt; </a:t>
            </a:r>
            <a:r>
              <a:rPr lang="nl-NL" dirty="0" smtClean="0"/>
              <a:t>Dynamo</a:t>
            </a:r>
          </a:p>
          <a:p>
            <a:pPr lvl="1"/>
            <a:r>
              <a:rPr lang="nl-NL" dirty="0" smtClean="0"/>
              <a:t>Warmte &gt; Warmtewisselaar</a:t>
            </a:r>
          </a:p>
          <a:p>
            <a:pPr marL="393192" lvl="1" indent="0">
              <a:buNone/>
            </a:pPr>
            <a:endParaRPr lang="nl-NL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3. CO2 - Productie</a:t>
            </a:r>
            <a:endParaRPr lang="nl-NL" dirty="0"/>
          </a:p>
        </p:txBody>
      </p:sp>
      <p:pic>
        <p:nvPicPr>
          <p:cNvPr id="5124" name="Picture 4" descr="http://www.jorisco.be/auction/dossiers/987/P10005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439" y="4077072"/>
            <a:ext cx="3418731" cy="25591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oussoren.net/wp-content/gallery/plaatsing-wkk/plaatsenvandewkkinhetketelhuis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439" y="1268760"/>
            <a:ext cx="3503712" cy="26277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83596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Energie productie andere bedrijven &gt; CO2 uitgestoten</a:t>
            </a:r>
          </a:p>
          <a:p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3. CO2 - Productie</a:t>
            </a:r>
            <a:endParaRPr lang="nl-NL" dirty="0"/>
          </a:p>
        </p:txBody>
      </p:sp>
      <p:pic>
        <p:nvPicPr>
          <p:cNvPr id="6146" name="Picture 2" descr="http://www.omroepgelderland.nl/upload/f55a2e09-c321-43ba-b1da-4007af265359_13-03-2013_energiecentra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314364"/>
            <a:ext cx="4834508" cy="28620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375752"/>
      </p:ext>
    </p:extLst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421</TotalTime>
  <Words>289</Words>
  <Application>Microsoft Office PowerPoint</Application>
  <PresentationFormat>On-screen Show (4:3)</PresentationFormat>
  <Paragraphs>67</Paragraphs>
  <Slides>11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Concourse</vt:lpstr>
      <vt:lpstr>Plantenfysiologie  20-03-2014</vt:lpstr>
      <vt:lpstr>1. Vandaag</vt:lpstr>
      <vt:lpstr>2. Terugblik</vt:lpstr>
      <vt:lpstr>3. Fotosynthese</vt:lpstr>
      <vt:lpstr>3. CO2</vt:lpstr>
      <vt:lpstr>PowerPoint Presentation</vt:lpstr>
      <vt:lpstr>3. CO2 – Dosering</vt:lpstr>
      <vt:lpstr>3. CO2 - Productie</vt:lpstr>
      <vt:lpstr>3. CO2 - Productie</vt:lpstr>
      <vt:lpstr>3. CO2 - CAM</vt:lpstr>
      <vt:lpstr>4. Opdrachten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 Teelt 5-12-2013</dc:title>
  <dc:creator>Mathijs</dc:creator>
  <cp:lastModifiedBy>Henk</cp:lastModifiedBy>
  <cp:revision>50</cp:revision>
  <dcterms:created xsi:type="dcterms:W3CDTF">2013-12-03T16:07:15Z</dcterms:created>
  <dcterms:modified xsi:type="dcterms:W3CDTF">2014-03-18T10:09:53Z</dcterms:modified>
</cp:coreProperties>
</file>